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DF4E-9A11-4CF2-B3BA-C074D0790F45}" type="datetimeFigureOut">
              <a:rPr lang="en-029" smtClean="0"/>
              <a:t>14/05/2015</a:t>
            </a:fld>
            <a:endParaRPr lang="en-029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237E47-6B20-4855-AB04-E4513108814B}" type="slidenum">
              <a:rPr lang="en-029" smtClean="0"/>
              <a:t>‹#›</a:t>
            </a:fld>
            <a:endParaRPr lang="en-029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029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DF4E-9A11-4CF2-B3BA-C074D0790F45}" type="datetimeFigureOut">
              <a:rPr lang="en-029" smtClean="0"/>
              <a:t>14/05/2015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7E47-6B20-4855-AB04-E4513108814B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DF4E-9A11-4CF2-B3BA-C074D0790F45}" type="datetimeFigureOut">
              <a:rPr lang="en-029" smtClean="0"/>
              <a:t>14/05/2015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7E47-6B20-4855-AB04-E4513108814B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DF4E-9A11-4CF2-B3BA-C074D0790F45}" type="datetimeFigureOut">
              <a:rPr lang="en-029" smtClean="0"/>
              <a:t>14/05/2015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7E47-6B20-4855-AB04-E4513108814B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DF4E-9A11-4CF2-B3BA-C074D0790F45}" type="datetimeFigureOut">
              <a:rPr lang="en-029" smtClean="0"/>
              <a:t>14/05/2015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7E47-6B20-4855-AB04-E4513108814B}" type="slidenum">
              <a:rPr lang="en-029" smtClean="0"/>
              <a:t>‹#›</a:t>
            </a:fld>
            <a:endParaRPr lang="en-029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DF4E-9A11-4CF2-B3BA-C074D0790F45}" type="datetimeFigureOut">
              <a:rPr lang="en-029" smtClean="0"/>
              <a:t>14/05/2015</a:t>
            </a:fld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7E47-6B20-4855-AB04-E4513108814B}" type="slidenum">
              <a:rPr lang="en-029" smtClean="0"/>
              <a:t>‹#›</a:t>
            </a:fld>
            <a:endParaRPr lang="en-029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DF4E-9A11-4CF2-B3BA-C074D0790F45}" type="datetimeFigureOut">
              <a:rPr lang="en-029" smtClean="0"/>
              <a:t>14/05/2015</a:t>
            </a:fld>
            <a:endParaRPr lang="en-029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7E47-6B20-4855-AB04-E4513108814B}" type="slidenum">
              <a:rPr lang="en-029" smtClean="0"/>
              <a:t>‹#›</a:t>
            </a:fld>
            <a:endParaRPr lang="en-029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DF4E-9A11-4CF2-B3BA-C074D0790F45}" type="datetimeFigureOut">
              <a:rPr lang="en-029" smtClean="0"/>
              <a:t>14/05/2015</a:t>
            </a:fld>
            <a:endParaRPr lang="en-029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7E47-6B20-4855-AB04-E4513108814B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DF4E-9A11-4CF2-B3BA-C074D0790F45}" type="datetimeFigureOut">
              <a:rPr lang="en-029" smtClean="0"/>
              <a:t>14/05/2015</a:t>
            </a:fld>
            <a:endParaRPr lang="en-029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7E47-6B20-4855-AB04-E4513108814B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DF4E-9A11-4CF2-B3BA-C074D0790F45}" type="datetimeFigureOut">
              <a:rPr lang="en-029" smtClean="0"/>
              <a:t>14/05/2015</a:t>
            </a:fld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7E47-6B20-4855-AB04-E4513108814B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DF4E-9A11-4CF2-B3BA-C074D0790F45}" type="datetimeFigureOut">
              <a:rPr lang="en-029" smtClean="0"/>
              <a:t>14/05/2015</a:t>
            </a:fld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7E47-6B20-4855-AB04-E4513108814B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9C5DF4E-9A11-4CF2-B3BA-C074D0790F45}" type="datetimeFigureOut">
              <a:rPr lang="en-029" smtClean="0"/>
              <a:t>14/05/2015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C237E47-6B20-4855-AB04-E4513108814B}" type="slidenum">
              <a:rPr lang="en-029" smtClean="0"/>
              <a:t>‹#›</a:t>
            </a:fld>
            <a:endParaRPr lang="en-029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09601"/>
            <a:ext cx="7620000" cy="3352799"/>
          </a:xfrm>
        </p:spPr>
        <p:txBody>
          <a:bodyPr/>
          <a:lstStyle/>
          <a:p>
            <a:r>
              <a:rPr lang="en-029" dirty="0" smtClean="0"/>
              <a:t>Wise Money Management</a:t>
            </a:r>
            <a:endParaRPr lang="en-029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77000" cy="2057400"/>
          </a:xfrm>
        </p:spPr>
        <p:txBody>
          <a:bodyPr>
            <a:normAutofit fontScale="92500" lnSpcReduction="20000"/>
          </a:bodyPr>
          <a:lstStyle/>
          <a:p>
            <a:r>
              <a:rPr lang="en-029" dirty="0" smtClean="0"/>
              <a:t>Members:</a:t>
            </a:r>
          </a:p>
          <a:p>
            <a:r>
              <a:rPr lang="en-029" dirty="0" smtClean="0"/>
              <a:t>Lateisha Brown</a:t>
            </a:r>
          </a:p>
          <a:p>
            <a:r>
              <a:rPr lang="en-029" dirty="0" err="1" smtClean="0"/>
              <a:t>Khajae</a:t>
            </a:r>
            <a:r>
              <a:rPr lang="en-029" dirty="0" smtClean="0"/>
              <a:t> Burton</a:t>
            </a:r>
          </a:p>
          <a:p>
            <a:r>
              <a:rPr lang="en-029" dirty="0" smtClean="0"/>
              <a:t>Trudy Williams</a:t>
            </a:r>
          </a:p>
          <a:p>
            <a:r>
              <a:rPr lang="en-029" dirty="0" smtClean="0"/>
              <a:t>Charmaine Allen</a:t>
            </a:r>
          </a:p>
          <a:p>
            <a:r>
              <a:rPr lang="en-029" dirty="0" err="1" smtClean="0"/>
              <a:t>Elesia</a:t>
            </a:r>
            <a:r>
              <a:rPr lang="en-029" dirty="0" smtClean="0"/>
              <a:t> Robinson</a:t>
            </a:r>
          </a:p>
          <a:p>
            <a:endParaRPr lang="en-029" dirty="0"/>
          </a:p>
        </p:txBody>
      </p:sp>
    </p:spTree>
    <p:extLst>
      <p:ext uri="{BB962C8B-B14F-4D97-AF65-F5344CB8AC3E}">
        <p14:creationId xmlns:p14="http://schemas.microsoft.com/office/powerpoint/2010/main" val="55660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Answers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029" dirty="0"/>
              <a:t>Reveals waste</a:t>
            </a:r>
          </a:p>
          <a:p>
            <a:pPr>
              <a:lnSpc>
                <a:spcPct val="150000"/>
              </a:lnSpc>
            </a:pPr>
            <a:r>
              <a:rPr lang="en-029" dirty="0"/>
              <a:t>Controls spending</a:t>
            </a:r>
          </a:p>
          <a:p>
            <a:pPr>
              <a:lnSpc>
                <a:spcPct val="150000"/>
              </a:lnSpc>
            </a:pPr>
            <a:r>
              <a:rPr lang="en-029" dirty="0"/>
              <a:t>Grows savings</a:t>
            </a:r>
          </a:p>
          <a:p>
            <a:pPr>
              <a:lnSpc>
                <a:spcPct val="150000"/>
              </a:lnSpc>
            </a:pPr>
            <a:r>
              <a:rPr lang="en-029" dirty="0"/>
              <a:t>Accelerates financial goals</a:t>
            </a:r>
          </a:p>
          <a:p>
            <a:pPr>
              <a:lnSpc>
                <a:spcPct val="150000"/>
              </a:lnSpc>
            </a:pPr>
            <a:r>
              <a:rPr lang="en-029" dirty="0"/>
              <a:t>Reduce stress</a:t>
            </a:r>
          </a:p>
          <a:p>
            <a:endParaRPr lang="en-029" dirty="0"/>
          </a:p>
        </p:txBody>
      </p:sp>
      <p:pic>
        <p:nvPicPr>
          <p:cNvPr id="4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391400" y="4876800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918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3105820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What is Budgeting?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en-029" dirty="0" smtClean="0"/>
              <a:t>	Budgeting is the process of creating a plan to spend your money wisely. Creating this spending plan allows you to determine in advance whether you will have enough money to do something.</a:t>
            </a:r>
            <a:endParaRPr lang="en-029" dirty="0"/>
          </a:p>
        </p:txBody>
      </p:sp>
    </p:spTree>
    <p:extLst>
      <p:ext uri="{BB962C8B-B14F-4D97-AF65-F5344CB8AC3E}">
        <p14:creationId xmlns:p14="http://schemas.microsoft.com/office/powerpoint/2010/main" val="921079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Benefits of Budgeting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/>
          <a:lstStyle/>
          <a:p>
            <a:r>
              <a:rPr lang="en-029" dirty="0" smtClean="0"/>
              <a:t>Reveals waste</a:t>
            </a:r>
          </a:p>
          <a:p>
            <a:r>
              <a:rPr lang="en-029" dirty="0" smtClean="0"/>
              <a:t>Controls spending</a:t>
            </a:r>
          </a:p>
          <a:p>
            <a:r>
              <a:rPr lang="en-029" dirty="0" smtClean="0"/>
              <a:t>Grows savings</a:t>
            </a:r>
          </a:p>
          <a:p>
            <a:r>
              <a:rPr lang="en-029" dirty="0" smtClean="0"/>
              <a:t>Accelerates financial goals</a:t>
            </a:r>
          </a:p>
          <a:p>
            <a:r>
              <a:rPr lang="en-029" dirty="0" smtClean="0"/>
              <a:t>Reduce stress</a:t>
            </a:r>
          </a:p>
          <a:p>
            <a:pPr marL="0" indent="0">
              <a:buNone/>
            </a:pPr>
            <a:endParaRPr lang="en-029" dirty="0"/>
          </a:p>
        </p:txBody>
      </p:sp>
    </p:spTree>
    <p:extLst>
      <p:ext uri="{BB962C8B-B14F-4D97-AF65-F5344CB8AC3E}">
        <p14:creationId xmlns:p14="http://schemas.microsoft.com/office/powerpoint/2010/main" val="469305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153400" cy="1447800"/>
          </a:xfrm>
        </p:spPr>
        <p:txBody>
          <a:bodyPr/>
          <a:lstStyle/>
          <a:p>
            <a:r>
              <a:rPr lang="en-029" dirty="0" smtClean="0"/>
              <a:t>What should be included in your budget?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029" dirty="0" smtClean="0"/>
              <a:t>Your income</a:t>
            </a:r>
          </a:p>
          <a:p>
            <a:pPr>
              <a:lnSpc>
                <a:spcPct val="200000"/>
              </a:lnSpc>
            </a:pPr>
            <a:r>
              <a:rPr lang="en-029" dirty="0" smtClean="0"/>
              <a:t>Variable expenses</a:t>
            </a:r>
          </a:p>
          <a:p>
            <a:pPr>
              <a:lnSpc>
                <a:spcPct val="200000"/>
              </a:lnSpc>
            </a:pPr>
            <a:r>
              <a:rPr lang="en-029" dirty="0" smtClean="0"/>
              <a:t>Fixed Expenses</a:t>
            </a:r>
          </a:p>
          <a:p>
            <a:pPr>
              <a:lnSpc>
                <a:spcPct val="200000"/>
              </a:lnSpc>
            </a:pPr>
            <a:r>
              <a:rPr lang="en-029" dirty="0" smtClean="0"/>
              <a:t>Investments and Savings</a:t>
            </a:r>
            <a:endParaRPr lang="en-029" dirty="0"/>
          </a:p>
        </p:txBody>
      </p:sp>
    </p:spTree>
    <p:extLst>
      <p:ext uri="{BB962C8B-B14F-4D97-AF65-F5344CB8AC3E}">
        <p14:creationId xmlns:p14="http://schemas.microsoft.com/office/powerpoint/2010/main" val="1059447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447800"/>
          </a:xfrm>
        </p:spPr>
        <p:txBody>
          <a:bodyPr/>
          <a:lstStyle/>
          <a:p>
            <a:r>
              <a:rPr lang="en-029" dirty="0" smtClean="0"/>
              <a:t>Tips for managing your money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029200"/>
          </a:xfrm>
        </p:spPr>
        <p:txBody>
          <a:bodyPr/>
          <a:lstStyle/>
          <a:p>
            <a:r>
              <a:rPr lang="en-029" dirty="0" smtClean="0"/>
              <a:t>Track your expenses</a:t>
            </a:r>
          </a:p>
          <a:p>
            <a:r>
              <a:rPr lang="en-029" dirty="0" smtClean="0"/>
              <a:t>Make a list of all recurring bills including credit card loan payments and utilities.</a:t>
            </a:r>
          </a:p>
          <a:p>
            <a:r>
              <a:rPr lang="en-029" dirty="0" smtClean="0"/>
              <a:t>Compare your grand spending total with your income total.</a:t>
            </a:r>
          </a:p>
          <a:p>
            <a:r>
              <a:rPr lang="en-029" dirty="0" smtClean="0"/>
              <a:t>Always verify</a:t>
            </a:r>
          </a:p>
          <a:p>
            <a:r>
              <a:rPr lang="en-029" dirty="0" smtClean="0"/>
              <a:t>Do not overspend or underspend.</a:t>
            </a:r>
          </a:p>
          <a:p>
            <a:r>
              <a:rPr lang="en-029" dirty="0" smtClean="0"/>
              <a:t>Create an emergency</a:t>
            </a:r>
          </a:p>
        </p:txBody>
      </p:sp>
    </p:spTree>
    <p:extLst>
      <p:ext uri="{BB962C8B-B14F-4D97-AF65-F5344CB8AC3E}">
        <p14:creationId xmlns:p14="http://schemas.microsoft.com/office/powerpoint/2010/main" val="2639552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038599"/>
          </a:xfrm>
        </p:spPr>
        <p:txBody>
          <a:bodyPr/>
          <a:lstStyle/>
          <a:p>
            <a:r>
              <a:rPr lang="en-029" dirty="0" smtClean="0"/>
              <a:t>Question and Answer</a:t>
            </a:r>
            <a:endParaRPr lang="en-029" dirty="0"/>
          </a:p>
        </p:txBody>
      </p:sp>
    </p:spTree>
    <p:extLst>
      <p:ext uri="{BB962C8B-B14F-4D97-AF65-F5344CB8AC3E}">
        <p14:creationId xmlns:p14="http://schemas.microsoft.com/office/powerpoint/2010/main" val="1814757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Question 1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029" sz="4400" dirty="0" smtClean="0"/>
              <a:t>What is Budgeting? </a:t>
            </a:r>
          </a:p>
          <a:p>
            <a:pPr marL="0" indent="0">
              <a:buNone/>
            </a:pPr>
            <a:endParaRPr lang="en-029" sz="8800" dirty="0"/>
          </a:p>
        </p:txBody>
      </p:sp>
      <p:pic>
        <p:nvPicPr>
          <p:cNvPr id="1026" name="Picture 2" descr="C:\Users\Ervinpc\Desktop\Budgeting632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819400"/>
            <a:ext cx="448414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968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Answer</a:t>
            </a:r>
            <a:endParaRPr lang="en-029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029" sz="3600" dirty="0">
                <a:solidFill>
                  <a:prstClr val="black">
                    <a:lumMod val="50000"/>
                    <a:lumOff val="50000"/>
                  </a:prstClr>
                </a:solidFill>
              </a:rPr>
              <a:t>Budgeting is the process of creating a plan to spend your money wisely.</a:t>
            </a:r>
            <a:endParaRPr lang="en-029" sz="3600" dirty="0"/>
          </a:p>
        </p:txBody>
      </p:sp>
      <p:pic>
        <p:nvPicPr>
          <p:cNvPr id="6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553200" y="4724400"/>
            <a:ext cx="129540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70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Question 2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029" dirty="0" smtClean="0"/>
              <a:t>State  any 2 benefits of budgeting</a:t>
            </a:r>
          </a:p>
          <a:p>
            <a:endParaRPr lang="en-029" dirty="0"/>
          </a:p>
          <a:p>
            <a:endParaRPr lang="en-029" dirty="0"/>
          </a:p>
        </p:txBody>
      </p:sp>
      <p:pic>
        <p:nvPicPr>
          <p:cNvPr id="2050" name="Picture 2" descr="C:\Users\Ervinpc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563092"/>
            <a:ext cx="3934916" cy="2618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9171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197</TotalTime>
  <Words>138</Words>
  <Application>Microsoft Office PowerPoint</Application>
  <PresentationFormat>On-screen Show (4:3)</PresentationFormat>
  <Paragraphs>40</Paragraphs>
  <Slides>11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Executive</vt:lpstr>
      <vt:lpstr>Wise Money Management</vt:lpstr>
      <vt:lpstr>What is Budgeting?</vt:lpstr>
      <vt:lpstr>Benefits of Budgeting</vt:lpstr>
      <vt:lpstr>What should be included in your budget?</vt:lpstr>
      <vt:lpstr>Tips for managing your money</vt:lpstr>
      <vt:lpstr>Question and Answer</vt:lpstr>
      <vt:lpstr>Question 1</vt:lpstr>
      <vt:lpstr>Answer</vt:lpstr>
      <vt:lpstr>Question 2</vt:lpstr>
      <vt:lpstr>Answers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Wise Money Management</dc:title>
  <dc:creator>Trudy</dc:creator>
  <cp:lastModifiedBy>Trudy</cp:lastModifiedBy>
  <cp:revision>10</cp:revision>
  <dcterms:created xsi:type="dcterms:W3CDTF">2015-05-14T19:12:44Z</dcterms:created>
  <dcterms:modified xsi:type="dcterms:W3CDTF">2015-05-14T22:30:05Z</dcterms:modified>
</cp:coreProperties>
</file>